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949"/>
    <a:srgbClr val="F3F1EF"/>
    <a:srgbClr val="01A2E4"/>
    <a:srgbClr val="F5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07"/>
  </p:normalViewPr>
  <p:slideViewPr>
    <p:cSldViewPr snapToGrid="0" snapToObjects="1">
      <p:cViewPr varScale="1">
        <p:scale>
          <a:sx n="76" d="100"/>
          <a:sy n="76" d="100"/>
        </p:scale>
        <p:origin x="216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B4AD5-277C-D440-A2EF-1FE3173D1E74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DD7EE-6005-804C-B91E-885F7801C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24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DD7EE-6005-804C-B91E-885F7801C9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6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85D5A-70EA-A045-8831-888BFD52C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8B693E-7F9A-ED49-82C7-62CDF6F2F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E66071-34EF-5745-B16E-0683C831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0CA3C6-58EC-E948-8A3B-FD95D087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1524FB-13E6-CE41-876F-BE752E36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8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C5B3E-EF70-C042-AB56-32ECF7BD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D1AEC7-8103-1046-A239-007EA40BD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0282D-70C7-0848-83B3-706D45C3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B4E3A7-C636-6246-9F6A-CE81A468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936148-15C6-9049-AF13-1AD7F29E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5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78F3DA-17D6-1D4E-8917-EAA8023F3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9F9889-CEC3-B748-BB4B-D0504DA52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ABC95B-518E-FB4D-81A5-EB7AC925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6EDB-B4ED-4944-9695-EB092994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A2F3A-C81C-B542-AE47-F20AD9B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5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63A0F-2506-5D49-A248-FAEF3A3A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37CFF-E639-3148-B904-7CCD6C4A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1C099-763B-624B-9492-E1C879E4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95A82-8ADB-2C42-BED4-433E9CC5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0498B-42B4-D14F-8E05-89BE5ACD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44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E4A8A-72F8-CF4F-B75B-2E41C047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A9009-29A4-144B-8F9E-82B1274E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3A56F5-A2AD-C046-BECA-99105CB4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0F6CD-7404-D14E-94CD-D450A170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D5580-0F6F-534F-AA1F-06A33DD0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44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09EAC-26FD-DF4A-89F0-15E502F1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1DA85E-21C4-C947-A9C3-3A67CD06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EEB5D5-CF24-0C48-B128-E2C88B21A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DD42E7-DF54-9245-AAB7-28DB8DE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54FA27-6688-E04D-8ECA-C4600462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675D81-CC1C-0740-9D9C-E2AF64F6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9339C-4D43-EC44-8B2B-8DA7949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A64582-3C6E-1544-AF45-2401BBEF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519008-1787-C945-A5E6-05040A2FC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DD7E1A-A5CD-1148-8F51-4CEE1641E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1D7132-E1CC-C04A-A817-F9FA031C2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6507F2-566A-B944-BA37-53A0F59C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09F7E19-A9CB-6446-8DFD-BAF833A3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1CD4EE-A341-0F4D-BA3A-FAE03B28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7349F-039D-4743-AF80-0A97E0EF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48DA27-CDBE-A54C-A5D3-76392996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70CCBE-5D19-9A4E-9A25-AEF73D5D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569C09-6B29-A348-8F0D-D3DB227F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6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EB6D74-3601-A845-B416-F4FECAE0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2C1DE7-7726-A841-9E60-DBA548C9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C8A52-3CB3-3D44-A92E-7791AE65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73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7C113-96E2-934C-B200-E18B8D85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2C0F44-A150-FC4C-89B2-097A05436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23E8D-09D3-3C4C-B9E9-E3FCFE9B5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8EF93D-19D5-F44C-9FB8-FC99DA5B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493888-2172-9446-BB48-7061B417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FF1879-7559-3547-8E5D-6C61CA67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68951-8996-0246-8BDD-AC0168A1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147FD3-CE82-3341-8913-679277C29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057CD4-B8FC-6841-914D-4D180D6A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DC7728-D6E5-BB4F-B725-FF2AC55B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43E904-FD8F-E046-B7FF-517CCE28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CBD850-39D7-304B-9691-B413DD62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84EACA-8321-6D41-87E7-AB1C8969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275FE0-A846-194A-8F43-2755CFA2D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64620E-AF96-A949-BEEB-6E4F0BCF2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7193-D8CC-3A45-AB0D-7D2390A2CC7D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C81882-756D-0B47-92AB-43761BA8B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C347A8-16FB-824D-8B1F-8C6962C7F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18D-48AE-0345-B285-8469A816F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37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pirations-2" descr="Respirations-2">
            <a:hlinkClick r:id="" action="ppaction://media"/>
            <a:extLst>
              <a:ext uri="{FF2B5EF4-FFF2-40B4-BE49-F238E27FC236}">
                <a16:creationId xmlns:a16="http://schemas.microsoft.com/office/drawing/2014/main" id="{643889E6-5C1D-CA42-96CD-AEC7AB153D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8891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"/>
    </mc:Choice>
    <mc:Fallback xmlns="">
      <p:transition spd="slow" advTm="1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5" descr="Une image contenant texte, carte de visite, stationnaire, enveloppe&#10;&#10;Description générée automatiquement">
            <a:extLst>
              <a:ext uri="{FF2B5EF4-FFF2-40B4-BE49-F238E27FC236}">
                <a16:creationId xmlns:a16="http://schemas.microsoft.com/office/drawing/2014/main" id="{097C4C4C-21F8-1845-8988-D7905BCC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92" y="0"/>
            <a:ext cx="6736816" cy="67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"/>
    </mc:Choice>
    <mc:Fallback xmlns="">
      <p:transition spd="slow" advTm="19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934B4B2C-6BA6-A040-BD3F-CEE662A86ABD}"/>
              </a:ext>
            </a:extLst>
          </p:cNvPr>
          <p:cNvSpPr/>
          <p:nvPr/>
        </p:nvSpPr>
        <p:spPr>
          <a:xfrm rot="10019664" flipH="1">
            <a:off x="11362267" y="5164665"/>
            <a:ext cx="2302933" cy="2065867"/>
          </a:xfrm>
          <a:prstGeom prst="rtTriangle">
            <a:avLst/>
          </a:prstGeom>
          <a:solidFill>
            <a:srgbClr val="EF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E77C087B-ED1E-474D-9F0E-ECCBE6CD8F95}"/>
              </a:ext>
            </a:extLst>
          </p:cNvPr>
          <p:cNvSpPr/>
          <p:nvPr/>
        </p:nvSpPr>
        <p:spPr>
          <a:xfrm rot="8767777" flipH="1">
            <a:off x="11040533" y="5825066"/>
            <a:ext cx="2302933" cy="2065867"/>
          </a:xfrm>
          <a:prstGeom prst="rtTriangle">
            <a:avLst/>
          </a:prstGeom>
          <a:solidFill>
            <a:srgbClr val="01A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CE9967-02CF-254E-A042-8736F5B4778F}"/>
              </a:ext>
            </a:extLst>
          </p:cNvPr>
          <p:cNvSpPr txBox="1"/>
          <p:nvPr/>
        </p:nvSpPr>
        <p:spPr>
          <a:xfrm>
            <a:off x="3175000" y="508001"/>
            <a:ext cx="8297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Constats</a:t>
            </a:r>
          </a:p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Pourquoi ce projet ?</a:t>
            </a:r>
          </a:p>
        </p:txBody>
      </p:sp>
      <p:pic>
        <p:nvPicPr>
          <p:cNvPr id="6" name="Espace réservé du contenu 5" descr="Une image contenant texte, carte de visite, stationnaire, enveloppe&#10;&#10;Description générée automatiquement">
            <a:extLst>
              <a:ext uri="{FF2B5EF4-FFF2-40B4-BE49-F238E27FC236}">
                <a16:creationId xmlns:a16="http://schemas.microsoft.com/office/drawing/2014/main" id="{094A480A-D51B-AC48-B1D4-37AAE1150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20" y="-2281"/>
            <a:ext cx="3175000" cy="3175000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8FACBC6-BB0A-7048-8413-0629D78404FA}"/>
              </a:ext>
            </a:extLst>
          </p:cNvPr>
          <p:cNvSpPr txBox="1"/>
          <p:nvPr/>
        </p:nvSpPr>
        <p:spPr>
          <a:xfrm>
            <a:off x="2370667" y="2455333"/>
            <a:ext cx="9101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Les lycéens sont confinés depuis maintenant 13 semaines.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La fatigue, la démotivation se font sentir pour tous élèves et professeurs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Les élèves ne mettent plus de sens derrière ce que nous faisons.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Les élèves sont présents, mais le sont-ils intellectuellement 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Monaco" pitchFamily="2" charset="7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Monaco" pitchFamily="2" charset="77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latin typeface="Monaco" pitchFamily="2" charset="77"/>
              </a:rPr>
              <a:t>Beaucoup de signes nous montrent que globalement nos élèves ne vont pas bien.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06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934B4B2C-6BA6-A040-BD3F-CEE662A86ABD}"/>
              </a:ext>
            </a:extLst>
          </p:cNvPr>
          <p:cNvSpPr/>
          <p:nvPr/>
        </p:nvSpPr>
        <p:spPr>
          <a:xfrm rot="10019664" flipH="1">
            <a:off x="11362267" y="5164665"/>
            <a:ext cx="2302933" cy="2065867"/>
          </a:xfrm>
          <a:prstGeom prst="rtTriangle">
            <a:avLst/>
          </a:prstGeom>
          <a:solidFill>
            <a:srgbClr val="EF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E77C087B-ED1E-474D-9F0E-ECCBE6CD8F95}"/>
              </a:ext>
            </a:extLst>
          </p:cNvPr>
          <p:cNvSpPr/>
          <p:nvPr/>
        </p:nvSpPr>
        <p:spPr>
          <a:xfrm rot="8767777" flipH="1">
            <a:off x="11040533" y="5825066"/>
            <a:ext cx="2302933" cy="2065867"/>
          </a:xfrm>
          <a:prstGeom prst="rtTriangle">
            <a:avLst/>
          </a:prstGeom>
          <a:solidFill>
            <a:srgbClr val="01A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B84B22-C23C-4443-9338-C8317C3F7441}"/>
              </a:ext>
            </a:extLst>
          </p:cNvPr>
          <p:cNvSpPr txBox="1"/>
          <p:nvPr/>
        </p:nvSpPr>
        <p:spPr>
          <a:xfrm>
            <a:off x="3318933" y="2455333"/>
            <a:ext cx="7467600" cy="353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0171DE-C828-B447-B963-FC8040DC551D}"/>
              </a:ext>
            </a:extLst>
          </p:cNvPr>
          <p:cNvSpPr txBox="1"/>
          <p:nvPr/>
        </p:nvSpPr>
        <p:spPr>
          <a:xfrm>
            <a:off x="3175000" y="508001"/>
            <a:ext cx="8297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Objectifs du projet </a:t>
            </a:r>
          </a:p>
          <a:p>
            <a:pPr algn="r"/>
            <a:r>
              <a:rPr lang="fr-FR" sz="3200" dirty="0" err="1">
                <a:latin typeface="Monaco" pitchFamily="2" charset="77"/>
                <a:ea typeface="Bodoni Ornaments" pitchFamily="2" charset="0"/>
              </a:rPr>
              <a:t>Respiration’s</a:t>
            </a:r>
            <a:endParaRPr lang="fr-FR" sz="3200" dirty="0">
              <a:latin typeface="Monaco" pitchFamily="2" charset="77"/>
              <a:ea typeface="Bodoni Ornaments" pitchFamily="2" charset="0"/>
            </a:endParaRPr>
          </a:p>
        </p:txBody>
      </p:sp>
      <p:pic>
        <p:nvPicPr>
          <p:cNvPr id="11" name="Espace réservé du contenu 5" descr="Une image contenant texte, carte de visite, stationnaire, enveloppe&#10;&#10;Description générée automatiquement">
            <a:extLst>
              <a:ext uri="{FF2B5EF4-FFF2-40B4-BE49-F238E27FC236}">
                <a16:creationId xmlns:a16="http://schemas.microsoft.com/office/drawing/2014/main" id="{F6402A68-FC04-F045-8E05-6EFEACB3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20" y="-2281"/>
            <a:ext cx="3175000" cy="3175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29CF3CB-B0F8-0344-9833-0D1071C265AE}"/>
              </a:ext>
            </a:extLst>
          </p:cNvPr>
          <p:cNvSpPr txBox="1"/>
          <p:nvPr/>
        </p:nvSpPr>
        <p:spPr>
          <a:xfrm>
            <a:off x="2370667" y="2455333"/>
            <a:ext cx="9101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Faire une pause et couper le rythme très mécanique des journées pour ne se concentrer que sur un seul atelier qui mettra en </a:t>
            </a:r>
            <a:r>
              <a:rPr lang="fr-FR" dirty="0" err="1">
                <a:latin typeface="Monaco" pitchFamily="2" charset="77"/>
              </a:rPr>
              <a:t>oeuvre</a:t>
            </a:r>
            <a:r>
              <a:rPr lang="fr-FR" dirty="0">
                <a:latin typeface="Monaco" pitchFamily="2" charset="77"/>
              </a:rPr>
              <a:t> une série de compétences.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Proposer aux élèves de travailler autrement, de faire équipe, et de reprendre pied dans cette période difficile où ce que nous faisons perd son sens.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56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934B4B2C-6BA6-A040-BD3F-CEE662A86ABD}"/>
              </a:ext>
            </a:extLst>
          </p:cNvPr>
          <p:cNvSpPr/>
          <p:nvPr/>
        </p:nvSpPr>
        <p:spPr>
          <a:xfrm rot="10019664" flipH="1">
            <a:off x="11362267" y="5164665"/>
            <a:ext cx="2302933" cy="2065867"/>
          </a:xfrm>
          <a:prstGeom prst="rtTriangle">
            <a:avLst/>
          </a:prstGeom>
          <a:solidFill>
            <a:srgbClr val="EF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E77C087B-ED1E-474D-9F0E-ECCBE6CD8F95}"/>
              </a:ext>
            </a:extLst>
          </p:cNvPr>
          <p:cNvSpPr/>
          <p:nvPr/>
        </p:nvSpPr>
        <p:spPr>
          <a:xfrm rot="8767777" flipH="1">
            <a:off x="11040533" y="5825066"/>
            <a:ext cx="2302933" cy="2065867"/>
          </a:xfrm>
          <a:prstGeom prst="rtTriangle">
            <a:avLst/>
          </a:prstGeom>
          <a:solidFill>
            <a:srgbClr val="01A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B84B22-C23C-4443-9338-C8317C3F7441}"/>
              </a:ext>
            </a:extLst>
          </p:cNvPr>
          <p:cNvSpPr txBox="1"/>
          <p:nvPr/>
        </p:nvSpPr>
        <p:spPr>
          <a:xfrm>
            <a:off x="3318933" y="2455333"/>
            <a:ext cx="7467600" cy="353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B30A2E-2323-CA40-8EE5-3D2FF4E5682A}"/>
              </a:ext>
            </a:extLst>
          </p:cNvPr>
          <p:cNvSpPr txBox="1"/>
          <p:nvPr/>
        </p:nvSpPr>
        <p:spPr>
          <a:xfrm>
            <a:off x="3175000" y="508001"/>
            <a:ext cx="8297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Organisation du </a:t>
            </a:r>
          </a:p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Projet</a:t>
            </a:r>
          </a:p>
        </p:txBody>
      </p:sp>
      <p:pic>
        <p:nvPicPr>
          <p:cNvPr id="11" name="Espace réservé du contenu 5" descr="Une image contenant texte, carte de visite, stationnaire, enveloppe&#10;&#10;Description générée automatiquement">
            <a:extLst>
              <a:ext uri="{FF2B5EF4-FFF2-40B4-BE49-F238E27FC236}">
                <a16:creationId xmlns:a16="http://schemas.microsoft.com/office/drawing/2014/main" id="{752FF3F9-C674-7F49-9A85-D3135679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20" y="-2281"/>
            <a:ext cx="3175000" cy="3175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53BC72D-59B1-A14D-B845-1813B1227E67}"/>
              </a:ext>
            </a:extLst>
          </p:cNvPr>
          <p:cNvSpPr txBox="1"/>
          <p:nvPr/>
        </p:nvSpPr>
        <p:spPr>
          <a:xfrm>
            <a:off x="2370667" y="2455333"/>
            <a:ext cx="910166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Une journée (dans un premier temps, le projet pourra se reproduire si le confinement dure dans le temps)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Les professeurs volontaires ou autres personnels (AED…) proposent des Ateliers et s’associent avec d’autres professeurs pour mener ces ateliers.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L’organisation de l’atelier est laissée libre aux professeurs qui alterneront des phases de </a:t>
            </a:r>
            <a:r>
              <a:rPr lang="fr-FR" dirty="0" err="1">
                <a:latin typeface="Monaco" pitchFamily="2" charset="77"/>
              </a:rPr>
              <a:t>visio</a:t>
            </a:r>
            <a:r>
              <a:rPr lang="fr-FR" dirty="0">
                <a:latin typeface="Monaco" pitchFamily="2" charset="77"/>
              </a:rPr>
              <a:t>, des travaux en groupes ou en autonomie.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Monaco" pitchFamily="2" charset="7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61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934B4B2C-6BA6-A040-BD3F-CEE662A86ABD}"/>
              </a:ext>
            </a:extLst>
          </p:cNvPr>
          <p:cNvSpPr/>
          <p:nvPr/>
        </p:nvSpPr>
        <p:spPr>
          <a:xfrm rot="10019664" flipH="1">
            <a:off x="11362267" y="5164665"/>
            <a:ext cx="2302933" cy="2065867"/>
          </a:xfrm>
          <a:prstGeom prst="rtTriangle">
            <a:avLst/>
          </a:prstGeom>
          <a:solidFill>
            <a:srgbClr val="EF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E77C087B-ED1E-474D-9F0E-ECCBE6CD8F95}"/>
              </a:ext>
            </a:extLst>
          </p:cNvPr>
          <p:cNvSpPr/>
          <p:nvPr/>
        </p:nvSpPr>
        <p:spPr>
          <a:xfrm rot="8767777" flipH="1">
            <a:off x="11040533" y="5825066"/>
            <a:ext cx="2302933" cy="2065867"/>
          </a:xfrm>
          <a:prstGeom prst="rtTriangle">
            <a:avLst/>
          </a:prstGeom>
          <a:solidFill>
            <a:srgbClr val="01A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B84B22-C23C-4443-9338-C8317C3F7441}"/>
              </a:ext>
            </a:extLst>
          </p:cNvPr>
          <p:cNvSpPr txBox="1"/>
          <p:nvPr/>
        </p:nvSpPr>
        <p:spPr>
          <a:xfrm>
            <a:off x="3318933" y="2455333"/>
            <a:ext cx="7467600" cy="3539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B30A2E-2323-CA40-8EE5-3D2FF4E5682A}"/>
              </a:ext>
            </a:extLst>
          </p:cNvPr>
          <p:cNvSpPr txBox="1"/>
          <p:nvPr/>
        </p:nvSpPr>
        <p:spPr>
          <a:xfrm>
            <a:off x="3175000" y="508001"/>
            <a:ext cx="829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Concrètement…</a:t>
            </a:r>
          </a:p>
        </p:txBody>
      </p:sp>
      <p:pic>
        <p:nvPicPr>
          <p:cNvPr id="8" name="Espace réservé du contenu 5" descr="Une image contenant texte, carte de visite, stationnaire, enveloppe&#10;&#10;Description générée automatiquement">
            <a:extLst>
              <a:ext uri="{FF2B5EF4-FFF2-40B4-BE49-F238E27FC236}">
                <a16:creationId xmlns:a16="http://schemas.microsoft.com/office/drawing/2014/main" id="{00DD3313-0AB9-4C47-A879-0C5DD8BA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75000" cy="3175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53BC72D-59B1-A14D-B845-1813B1227E67}"/>
              </a:ext>
            </a:extLst>
          </p:cNvPr>
          <p:cNvSpPr txBox="1"/>
          <p:nvPr/>
        </p:nvSpPr>
        <p:spPr>
          <a:xfrm>
            <a:off x="2370667" y="2455333"/>
            <a:ext cx="9101667" cy="378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La journée du </a:t>
            </a:r>
            <a:r>
              <a:rPr lang="fr-FR" b="1" dirty="0">
                <a:latin typeface="Monaco" pitchFamily="2" charset="77"/>
              </a:rPr>
              <a:t>mercredi 17 février </a:t>
            </a:r>
            <a:r>
              <a:rPr lang="fr-FR" dirty="0">
                <a:latin typeface="Monaco" pitchFamily="2" charset="77"/>
              </a:rPr>
              <a:t>est banalisée pour tous les élèves du lycée.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Les élèves sont inscrits dans un atelier selon les modalités définies par les professeurs.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Les niveaux peuvent être mélangés si le projet le permet.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Le travail est mené tout au long de la journée.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Monaco" pitchFamily="2" charset="7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latin typeface="Monaco" pitchFamily="2" charset="77"/>
            </a:endParaRPr>
          </a:p>
          <a:p>
            <a:pPr algn="just">
              <a:lnSpc>
                <a:spcPct val="150000"/>
              </a:lnSpc>
            </a:pPr>
            <a:endParaRPr lang="fr-FR" dirty="0"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418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934B4B2C-6BA6-A040-BD3F-CEE662A86ABD}"/>
              </a:ext>
            </a:extLst>
          </p:cNvPr>
          <p:cNvSpPr/>
          <p:nvPr/>
        </p:nvSpPr>
        <p:spPr>
          <a:xfrm rot="10019664" flipH="1">
            <a:off x="11362267" y="5164665"/>
            <a:ext cx="2302933" cy="2065867"/>
          </a:xfrm>
          <a:prstGeom prst="rtTriangle">
            <a:avLst/>
          </a:prstGeom>
          <a:solidFill>
            <a:srgbClr val="EF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E77C087B-ED1E-474D-9F0E-ECCBE6CD8F95}"/>
              </a:ext>
            </a:extLst>
          </p:cNvPr>
          <p:cNvSpPr/>
          <p:nvPr/>
        </p:nvSpPr>
        <p:spPr>
          <a:xfrm rot="8767777" flipH="1">
            <a:off x="11040533" y="5825066"/>
            <a:ext cx="2302933" cy="2065867"/>
          </a:xfrm>
          <a:prstGeom prst="rtTriangle">
            <a:avLst/>
          </a:prstGeom>
          <a:solidFill>
            <a:srgbClr val="01A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B30A2E-2323-CA40-8EE5-3D2FF4E5682A}"/>
              </a:ext>
            </a:extLst>
          </p:cNvPr>
          <p:cNvSpPr txBox="1"/>
          <p:nvPr/>
        </p:nvSpPr>
        <p:spPr>
          <a:xfrm>
            <a:off x="3175000" y="508001"/>
            <a:ext cx="8297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Présentation des projets </a:t>
            </a:r>
          </a:p>
          <a:p>
            <a:pPr algn="r"/>
            <a:r>
              <a:rPr lang="fr-FR" sz="3200" dirty="0">
                <a:latin typeface="Monaco" pitchFamily="2" charset="77"/>
                <a:ea typeface="Bodoni Ornaments" pitchFamily="2" charset="0"/>
              </a:rPr>
              <a:t>déjà recensés</a:t>
            </a:r>
          </a:p>
        </p:txBody>
      </p:sp>
      <p:pic>
        <p:nvPicPr>
          <p:cNvPr id="11" name="Espace réservé du contenu 5" descr="Une image contenant texte, carte de visite, stationnaire, enveloppe&#10;&#10;Description générée automatiquement">
            <a:extLst>
              <a:ext uri="{FF2B5EF4-FFF2-40B4-BE49-F238E27FC236}">
                <a16:creationId xmlns:a16="http://schemas.microsoft.com/office/drawing/2014/main" id="{F17306E2-FAEB-4C48-B3C3-BFB92365D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20" y="-2281"/>
            <a:ext cx="3175000" cy="3175000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53BC72D-59B1-A14D-B845-1813B1227E67}"/>
              </a:ext>
            </a:extLst>
          </p:cNvPr>
          <p:cNvSpPr txBox="1"/>
          <p:nvPr/>
        </p:nvSpPr>
        <p:spPr>
          <a:xfrm>
            <a:off x="469900" y="2708801"/>
            <a:ext cx="6523567" cy="336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Des ateliers artistiques…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Des ateliers scientifiques…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Des ateliers à dimension historique, géopolitique…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Des ateliers qui travailleront l’oral…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Des ateliers d’écriture…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Des ateliers de langues vivantes…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Monaco" pitchFamily="2" charset="77"/>
              </a:rPr>
              <a:t>...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2F37B8-D18F-0F46-A571-6C5F3265525D}"/>
              </a:ext>
            </a:extLst>
          </p:cNvPr>
          <p:cNvSpPr txBox="1"/>
          <p:nvPr/>
        </p:nvSpPr>
        <p:spPr>
          <a:xfrm>
            <a:off x="6816398" y="2293302"/>
            <a:ext cx="4198561" cy="37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Monaco" pitchFamily="2" charset="77"/>
              </a:rPr>
              <a:t>Le détail des 21 ateliers est à retrouvé dans le </a:t>
            </a:r>
            <a:r>
              <a:rPr lang="fr-FR" b="1" dirty="0">
                <a:latin typeface="Monaco" pitchFamily="2" charset="77"/>
              </a:rPr>
              <a:t>« Livret de présentation »</a:t>
            </a:r>
          </a:p>
          <a:p>
            <a:pPr>
              <a:lnSpc>
                <a:spcPct val="150000"/>
              </a:lnSpc>
            </a:pPr>
            <a:endParaRPr lang="fr-FR" dirty="0">
              <a:latin typeface="Monaco" pitchFamily="2" charset="77"/>
            </a:endParaRPr>
          </a:p>
          <a:p>
            <a:pPr>
              <a:lnSpc>
                <a:spcPct val="150000"/>
              </a:lnSpc>
            </a:pPr>
            <a:r>
              <a:rPr lang="fr-FR" sz="3200" b="1" dirty="0">
                <a:solidFill>
                  <a:srgbClr val="EF2949"/>
                </a:solidFill>
                <a:latin typeface="Monaco" pitchFamily="2" charset="77"/>
              </a:rPr>
              <a:t>⚠️ </a:t>
            </a:r>
            <a:r>
              <a:rPr lang="fr-FR" sz="1400" b="1" dirty="0">
                <a:solidFill>
                  <a:srgbClr val="EF2949"/>
                </a:solidFill>
                <a:latin typeface="Monaco" pitchFamily="2" charset="77"/>
              </a:rPr>
              <a:t>certains ateliers nécessiteront de sortir ou du matériel spécifique nous demandons aux élèves d’avoir l’autorisation parentales au préalable pour s’inscrire</a:t>
            </a:r>
          </a:p>
        </p:txBody>
      </p:sp>
    </p:spTree>
    <p:extLst>
      <p:ext uri="{BB962C8B-B14F-4D97-AF65-F5344CB8AC3E}">
        <p14:creationId xmlns:p14="http://schemas.microsoft.com/office/powerpoint/2010/main" val="160260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9E86592-D5BF-0043-8204-F801C4D83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102" y="1938894"/>
            <a:ext cx="3537345" cy="298021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D8914E2-A06D-CC4B-98F9-6211B7F08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99" y="1894383"/>
            <a:ext cx="3517120" cy="3024723"/>
          </a:xfrm>
          <a:prstGeom prst="rect">
            <a:avLst/>
          </a:prstGeom>
        </p:spPr>
      </p:pic>
      <p:pic>
        <p:nvPicPr>
          <p:cNvPr id="7" name="Respirations-2" descr="Respirations-2">
            <a:hlinkClick r:id="" action="ppaction://media"/>
            <a:extLst>
              <a:ext uri="{FF2B5EF4-FFF2-40B4-BE49-F238E27FC236}">
                <a16:creationId xmlns:a16="http://schemas.microsoft.com/office/drawing/2014/main" id="{82731AF5-251A-EF46-98CE-4D85DEA47D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4610" y="1756390"/>
            <a:ext cx="3345219" cy="33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"/>
    </mc:Choice>
    <mc:Fallback xmlns="">
      <p:transition spd="slow" advTm="1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323</Words>
  <Application>Microsoft Macintosh PowerPoint</Application>
  <PresentationFormat>Grand écran</PresentationFormat>
  <Paragraphs>37</Paragraphs>
  <Slides>8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Monaco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Bourgue</dc:creator>
  <cp:lastModifiedBy>Francois Bourgue</cp:lastModifiedBy>
  <cp:revision>18</cp:revision>
  <dcterms:created xsi:type="dcterms:W3CDTF">2021-02-03T08:28:34Z</dcterms:created>
  <dcterms:modified xsi:type="dcterms:W3CDTF">2021-02-09T06:16:14Z</dcterms:modified>
</cp:coreProperties>
</file>